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545" r:id="rId2"/>
    <p:sldId id="546" r:id="rId3"/>
    <p:sldId id="268" r:id="rId4"/>
    <p:sldId id="363" r:id="rId5"/>
    <p:sldId id="362" r:id="rId6"/>
    <p:sldId id="407" r:id="rId7"/>
    <p:sldId id="406" r:id="rId8"/>
    <p:sldId id="364" r:id="rId9"/>
    <p:sldId id="487" r:id="rId10"/>
    <p:sldId id="496" r:id="rId11"/>
    <p:sldId id="552" r:id="rId12"/>
    <p:sldId id="495" r:id="rId13"/>
    <p:sldId id="494" r:id="rId14"/>
    <p:sldId id="493" r:id="rId15"/>
    <p:sldId id="492" r:id="rId16"/>
    <p:sldId id="547" r:id="rId17"/>
    <p:sldId id="548" r:id="rId18"/>
    <p:sldId id="549" r:id="rId19"/>
    <p:sldId id="550" r:id="rId20"/>
    <p:sldId id="55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1883-7BA6-4A73-9C0B-CD03B5C666C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k`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381000"/>
            <a:ext cx="8153400" cy="6248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2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X\Xphn[nbpw A´yhn[nbpw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Bßmhv icoc¯nÂ\n¶pw thÀs]Sp¶Xns\bmWv acWw F¶p hnfn¡p¶Xv.  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icocw a®nÂ ebn¨ptNcp¶p. 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Bßmhv DSs\ Xs¶ ssZhXncpap¼nÂ `qanbnse Xsâ {]hÀ¯\§Ä¡\pkrXw hn[n¡s¸Sp¶p.  CXns\ X\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Xp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nsb¶p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]dbp¶p.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\· sNbvXhcpw Xn· sNbvXhcpw ]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qÀ®ambn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thÀXncn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¡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s¸Sp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¶ kw`hamWv A´yhn[n AYhm s]mXphn[n. 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\· sNbvXhsc alXzoIcn¡pIbpw Xn· sNbvXhsc in£n¡pIbpw sN¿p¶ alXz]qÀWamb IÀaamWv s]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mXphn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[n.</a:t>
            </a:r>
            <a:endParaRPr lang="en-US" sz="3200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3/33/Stefan_Lochner_006.jpg"/>
          <p:cNvPicPr>
            <a:picLocks noChangeAspect="1" noChangeArrowheads="1"/>
          </p:cNvPicPr>
          <p:nvPr/>
        </p:nvPicPr>
        <p:blipFill>
          <a:blip r:embed="rId2" cstate="print"/>
          <a:srcRect r="31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web photo\class 8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6800"/>
            <a:ext cx="3810072" cy="5791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381000"/>
            <a:ext cx="7772400" cy="685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A´yhn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alXzoIcWhpw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14800" y="21336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nXmhnsâ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he¯p`mK¯v</a:t>
            </a:r>
            <a:r>
              <a:rPr lang="en-US" sz="3000" b="1" dirty="0">
                <a:latin typeface="ML-Aathira" pitchFamily="82" charset="0"/>
              </a:rPr>
              <a:t> D]</a:t>
            </a:r>
            <a:r>
              <a:rPr lang="en-US" sz="3000" b="1" dirty="0" err="1">
                <a:latin typeface="ML-Aathira" pitchFamily="82" charset="0"/>
              </a:rPr>
              <a:t>hnjvS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mbncn¡p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acn¨htcbpw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Pohn¡p¶hscbpw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[n¡phm³ </a:t>
            </a:r>
            <a:r>
              <a:rPr lang="en-US" sz="3000" b="1" dirty="0" err="1">
                <a:latin typeface="ML-Aathira" pitchFamily="82" charset="0"/>
              </a:rPr>
              <a:t>hcpsa¶pÅXv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IkvXh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hnizmk¯nsâ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ASnØm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457200"/>
            <a:ext cx="7772400" cy="3810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\cIw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amcIamb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]m]¯nÂ Dd¨p \nÂ¡pIbpw sFlnIPohnX¯nsâ A´na\nanj¯nepw ssZhs¯ XnckvIcn¡pIbpw sN¿p¶hÀ Ft¶bv¡pambn ]pd´Ås¸Spw. 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ITn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]m]mhØbnÂ acn¡p¶hÀ \nXyin£ A\p`hnt¡­nhcpw F¶p k` ]Tn¸n¡p¶p.</a:t>
            </a:r>
          </a:p>
        </p:txBody>
      </p:sp>
      <p:pic>
        <p:nvPicPr>
          <p:cNvPr id="8194" name="Picture 2" descr="https://encrypted-tbn2.gstatic.com/images?q=tbn:ANd9GcT-GG8Ujtoottb1aoD6oLFRIQ7sLnVvxf-bojGqsyXbL4-syrz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4114800"/>
            <a:ext cx="5029200" cy="2743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457200"/>
            <a:ext cx="8458200" cy="5257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2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ip²oIcWØew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A´na\nanj¯nse¦nepw am\km´cs¸SpIbpw F¶mÂ ssZhkvt\l¯nsâ ]qÀWXbnÂ F¯msX acn¡pIbpw sNbvXhÀ¡v ip²oIcW¯neqsS ]qÀWX {]m]n¡m\mbn ssZhw Hchkcw  \ÂIp¶p.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CXns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ip²oIcW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Øew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F¶XpsIm­v Dt±in¡p¶Xv.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kpdnbm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nbnÂ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t_kv  ]qÀ¡m\m F¶v hnfn¡p¶p. 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c£bpsS `h\w F¶mWv CXn\À°w.</a:t>
            </a:r>
          </a:p>
        </p:txBody>
      </p:sp>
      <p:pic>
        <p:nvPicPr>
          <p:cNvPr id="6" name="Picture 2" descr="http://www.marypages.com/Purgatory.jpg"/>
          <p:cNvPicPr>
            <a:picLocks noChangeAspect="1" noChangeArrowheads="1"/>
          </p:cNvPicPr>
          <p:nvPr/>
        </p:nvPicPr>
        <p:blipFill>
          <a:blip r:embed="rId2"/>
          <a:srcRect r="6061" b="5216"/>
          <a:stretch>
            <a:fillRect/>
          </a:stretch>
        </p:blipFill>
        <p:spPr bwMode="auto">
          <a:xfrm>
            <a:off x="3429000" y="4648200"/>
            <a:ext cx="2287437" cy="2209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457200"/>
            <a:ext cx="8305800" cy="32004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3800" b="1" dirty="0">
                <a:solidFill>
                  <a:srgbClr val="FF00FF"/>
                </a:solidFill>
                <a:latin typeface="ML-Aathira" pitchFamily="82" charset="0"/>
              </a:rPr>
              <a:t> kzÀKw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hnizmknbmb GsXmcp a\pjysâbpw PohnXe£yamWv kzÀKw.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kzÀKs¯¡pdn¨pÅ {]XymibmWv PohnX¯nse Zp:J§Ä¡pw kl\§Ä¡pw ]qÀWamb AÀ°w ]Icp¶Xv.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hnizmk¯nepw kvt\l¯nepw A[njvTnXamb kÂ{]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hr¯n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IfnepsS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\ap¡v kzÀK¯nse¯mw.</a:t>
            </a:r>
          </a:p>
        </p:txBody>
      </p:sp>
      <p:pic>
        <p:nvPicPr>
          <p:cNvPr id="6146" name="Picture 2" descr="http://www.hellhappens.com/heaven-1-by-jack-chick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3657600"/>
            <a:ext cx="5734050" cy="3200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 err="1">
                <a:latin typeface="ML-Aathira" pitchFamily="82" charset="0"/>
              </a:rPr>
              <a:t>eq¡m</a:t>
            </a:r>
            <a:r>
              <a:rPr lang="en-US" sz="4800" dirty="0">
                <a:latin typeface="ML-Aathira" pitchFamily="82" charset="0"/>
              </a:rPr>
              <a:t> 16:19þ31)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Rm³ t]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mbn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n§Ä¡v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Øew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Hcp¡n¡gnbpt¼mÄ Rm³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Bbncn¡p¶nS¯v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n§fpw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Bbncnt¡­Xn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\v Rm³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ho­pw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h¶v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n§tfbpw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Iq«ns¡m­pt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mIpw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.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tbml</a:t>
            </a:r>
            <a:r>
              <a:rPr lang="en-US" sz="3000" dirty="0">
                <a:latin typeface="ML-Aathira" pitchFamily="82" charset="0"/>
              </a:rPr>
              <a:t> 14:3)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acn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hnizmknIfpsS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Bßm¡Ä</a:t>
            </a:r>
            <a:r>
              <a:rPr lang="en-US" sz="3000" b="1" dirty="0">
                <a:latin typeface="ML-Aathira" pitchFamily="82" charset="0"/>
              </a:rPr>
              <a:t> X¼pcmsâ at\</a:t>
            </a:r>
            <a:r>
              <a:rPr lang="en-US" sz="3000" b="1" dirty="0" err="1">
                <a:latin typeface="ML-Aathira" pitchFamily="82" charset="0"/>
              </a:rPr>
              <a:t>mKpW¯mse</a:t>
            </a:r>
            <a:r>
              <a:rPr lang="en-US" sz="3000" b="1" dirty="0">
                <a:latin typeface="ML-Aathira" pitchFamily="82" charset="0"/>
              </a:rPr>
              <a:t> tam£¯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tNcphm³ </a:t>
            </a:r>
            <a:r>
              <a:rPr lang="en-US" sz="3000" b="1" dirty="0" err="1">
                <a:latin typeface="ML-Aathira" pitchFamily="82" charset="0"/>
              </a:rPr>
              <a:t>CSbmIs</a:t>
            </a:r>
            <a:r>
              <a:rPr lang="en-US" sz="3000" b="1" dirty="0">
                <a:latin typeface="ML-Aathira" pitchFamily="82" charset="0"/>
              </a:rPr>
              <a:t>«.  \</a:t>
            </a:r>
            <a:r>
              <a:rPr lang="en-US" sz="3000" b="1" dirty="0" err="1">
                <a:latin typeface="ML-Aathira" pitchFamily="82" charset="0"/>
              </a:rPr>
              <a:t>nXy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nXmth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IÀ¯mhntimaninlmbpsS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hneXocm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Xncpcàs</a:t>
            </a:r>
            <a:r>
              <a:rPr lang="en-US" sz="3000" b="1" dirty="0">
                <a:latin typeface="ML-Aathira" pitchFamily="82" charset="0"/>
              </a:rPr>
              <a:t>¯¡</a:t>
            </a:r>
            <a:r>
              <a:rPr lang="en-US" sz="3000" b="1" dirty="0" err="1">
                <a:latin typeface="ML-Aathira" pitchFamily="82" charset="0"/>
              </a:rPr>
              <a:t>pdn¨v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acn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hnizmknIfpsStaÂ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bmIWta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US" sz="3000" b="1" dirty="0" err="1">
                <a:latin typeface="ML-Aathira" pitchFamily="82" charset="0"/>
              </a:rPr>
              <a:t>acn</a:t>
            </a:r>
            <a:r>
              <a:rPr lang="en-US" sz="3000" b="1" dirty="0">
                <a:latin typeface="ML-Aathira" pitchFamily="82" charset="0"/>
              </a:rPr>
              <a:t>-¨-</a:t>
            </a:r>
            <a:r>
              <a:rPr lang="en-US" sz="3000" b="1" dirty="0" err="1">
                <a:latin typeface="ML-Aathira" pitchFamily="82" charset="0"/>
              </a:rPr>
              <a:t>hn-izm-kn-IÄ¡p-th­n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FÃm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Znh-khpw</a:t>
            </a:r>
            <a:r>
              <a:rPr lang="en-US" sz="3000" b="1" dirty="0">
                <a:latin typeface="ML-Aathira" pitchFamily="82" charset="0"/>
              </a:rPr>
              <a:t> Rm³ {]</a:t>
            </a:r>
            <a:r>
              <a:rPr lang="en-US" sz="3000" b="1" dirty="0" err="1">
                <a:latin typeface="ML-Aathira" pitchFamily="82" charset="0"/>
              </a:rPr>
              <a:t>mÀ°n</a:t>
            </a:r>
            <a:r>
              <a:rPr lang="en-US" sz="3000" b="1" dirty="0">
                <a:latin typeface="ML-Aathira" pitchFamily="82" charset="0"/>
              </a:rPr>
              <a:t>-¡pw.</a:t>
            </a:r>
          </a:p>
          <a:p>
            <a:endParaRPr lang="en-US" sz="3600" dirty="0">
              <a:latin typeface="ML-TTIndulekhaHeavy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219200"/>
            <a:ext cx="6400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47800" y="1524000"/>
            <a:ext cx="6324600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4500" b="1" dirty="0">
                <a:ln>
                  <a:prstDash val="solid"/>
                </a:ln>
                <a:solidFill>
                  <a:srgbClr val="FF00FF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L-Aathira" pitchFamily="82" charset="0"/>
              </a:rPr>
              <a:t> 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XoÀ°m-S-I-bmb k`</a:t>
            </a:r>
          </a:p>
        </p:txBody>
      </p:sp>
      <p:pic>
        <p:nvPicPr>
          <p:cNvPr id="1026" name="Picture 2" descr="E:\NEW POWER POINT 2013\class 3 bit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328612"/>
            <a:ext cx="5346700" cy="1195388"/>
          </a:xfrm>
          <a:prstGeom prst="rect">
            <a:avLst/>
          </a:prstGeom>
          <a:noFill/>
        </p:spPr>
      </p:pic>
      <p:pic>
        <p:nvPicPr>
          <p:cNvPr id="1027" name="Picture 3" descr="D:\web photo\class 8\Grape Harvest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035" y="2514600"/>
            <a:ext cx="7602965" cy="434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2514600"/>
            <a:ext cx="646784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066800"/>
            <a:ext cx="8305800" cy="2057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ASna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¯¯nsâ ZpcnX§fnÂ \n¶pw tamibpsSbpw tPmjzmbpsSbpw t\XrXz¯nÂ C{kmtbÂ Hcp XoÀ°mS\ambn Im\m³ F¶ hmKvZ¯\m«nte¡v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o§n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2050" name="Picture 2" descr="D:\web photo\class 8\6a00e55043abd0883401287733c683970c-800wi.jpg"/>
          <p:cNvPicPr>
            <a:picLocks noChangeAspect="1" noChangeArrowheads="1"/>
          </p:cNvPicPr>
          <p:nvPr/>
        </p:nvPicPr>
        <p:blipFill>
          <a:blip r:embed="rId3"/>
          <a:srcRect t="51952"/>
          <a:stretch>
            <a:fillRect/>
          </a:stretch>
        </p:blipFill>
        <p:spPr bwMode="auto">
          <a:xfrm>
            <a:off x="0" y="4953000"/>
            <a:ext cx="9144000" cy="1905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57200" y="1391483"/>
            <a:ext cx="8229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\m³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tZiw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ssZhcmPy¯nsâ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Xncp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]w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XoÀ°mSI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kz`mhw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IkvXh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PohnXw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kzÀKob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PohnX¯nsâ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¶\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p`hw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acWw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: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nXyXbpsS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IhmSw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X\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nbpw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A´yhn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nbpw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A´yhn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nbpw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alXzoIcWhpw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cIw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ip²oIcWØew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kzÀKw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381000"/>
            <a:ext cx="7696200" cy="1905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\m³tZiw ssZhcmPy¯nsâ 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Xncq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]w</a:t>
            </a:r>
          </a:p>
        </p:txBody>
      </p:sp>
      <p:pic>
        <p:nvPicPr>
          <p:cNvPr id="3074" name="Picture 2" descr="D:\web photo\class 8\abram_leaves_ur_w_fam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5659" y="1066800"/>
            <a:ext cx="4328341" cy="57912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2095143"/>
            <a:ext cx="3352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latin typeface="ML-Aathira" pitchFamily="82" charset="0"/>
              </a:rPr>
              <a:t>aninlmbneqsS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bmYmÀ°yamIm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ncp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ssZhcmPy¯nsâ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Xncq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\m³ </a:t>
            </a:r>
            <a:r>
              <a:rPr lang="en-US" sz="3000" b="1" dirty="0" err="1">
                <a:latin typeface="ML-Aathira" pitchFamily="82" charset="0"/>
              </a:rPr>
              <a:t>tZiw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457200"/>
            <a:ext cx="7772400" cy="609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k`bpsS XoÀ°mSI kz`mhw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ss{IkvXhPohnXhpw Hcp XoÀ°mS\amWv.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]m]¯nsâ ASna¯¯nÂ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n¶pw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hntamN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 t\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kzÀKob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\m³ e£yam¡nbpÅ XoÀ°mS\w.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hcm\ncn¡p¶ kzÀK`mKy¯nÂ {]Xymih¨v apt¶m«v \o§p¶hcmWv ss{IkvXhÀ.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Cu {]XymibmWv ss{IkvXhPohnX¯n\v  AÀ°w \ÂIp¶Xv. </a:t>
            </a: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2796" y="4800600"/>
            <a:ext cx="558860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0"/>
            <a:ext cx="7772400" cy="2743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IkvXhPohnXw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kzÀKob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PohnX¯nsâ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ap¶\p`hw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\mw aninlmbnepw aninlm \½nepw Bbncn¡p¶ AhØbpsS ]qÀWamb km£mXvImcamWv kzÀKob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PohnXw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13314" name="Picture 2" descr="http://faithsmessenger.com/wp-content/uploads/2013/07/heav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667000"/>
            <a:ext cx="8610600" cy="4191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267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acWw: \nXyXbpsS IhmSw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Poh³ \ne\nÀ¯p¶ ssNX\y¯nsâ thÀs]SemWv acW¯neqsS kw`hn¡p¶Xv.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Bßmhv Xsâ ZmXmhmb ssZh¯n¦tebv¡p Xncn¨pt]mhpIbpw sN¿pw.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]pXnb\nbaw acW¯n\v ]pXnsbmcÀ°w \ÂIp¶p. 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acWs¯ Pbn¨S¡nb aninlmbneqsS \ap¡v imizXPoh³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ssIh¶p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8111</TotalTime>
  <Words>500</Words>
  <Application>Microsoft Office PowerPoint</Application>
  <PresentationFormat>On-screen Show (4:3)</PresentationFormat>
  <Paragraphs>115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341</cp:revision>
  <dcterms:created xsi:type="dcterms:W3CDTF">2013-05-21T03:50:53Z</dcterms:created>
  <dcterms:modified xsi:type="dcterms:W3CDTF">2013-10-31T05:36:20Z</dcterms:modified>
</cp:coreProperties>
</file>